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6" r:id="rId3"/>
    <p:sldId id="258" r:id="rId4"/>
    <p:sldId id="262" r:id="rId5"/>
    <p:sldId id="278" r:id="rId6"/>
    <p:sldId id="273" r:id="rId7"/>
    <p:sldId id="274" r:id="rId8"/>
    <p:sldId id="264" r:id="rId9"/>
    <p:sldId id="257" r:id="rId10"/>
    <p:sldId id="275" r:id="rId11"/>
    <p:sldId id="280" r:id="rId12"/>
    <p:sldId id="265" r:id="rId13"/>
    <p:sldId id="28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3" d="100"/>
          <a:sy n="73" d="100"/>
        </p:scale>
        <p:origin x="-23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CDCADD6-262A-4A55-A7AF-9875C4AA82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A6EE3F-0589-4ED5-A352-18BFE7BDD7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CBC3749-6986-4AA0-8EAD-F70B58865C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F9CE2C-B910-429C-85CF-D144899B0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04F6E8-721E-4E92-B432-3C635A9F8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D44143-3B67-4553-B937-15D88EF9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9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C0D2B6-EDFC-4157-84C6-2BD0672EE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6967E94-C757-471C-A293-98C1F02C66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DE3E9C-8E71-4A73-A345-6B70D3002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A5C638-4BD9-40BF-BF56-0A88B1AA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D3F2E2-786D-4E85-990E-CA2DDC125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58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C5B9ED3-7530-438E-9981-31D23E6D41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E20E097-3930-4DDD-A6F5-4544C9414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D00CFC-255C-4232-BE01-B9BBC7934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7E8972-8F69-4C9A-B629-A4FB02BA3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85556D-6B88-4392-ADAB-E571656B4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79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7B3B4-BF0C-4070-B945-C3EAA3A30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12E89F-861A-4077-8478-8097ABADC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46BDD0-E73E-4285-991B-F7E21E014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155F8D-82DB-4A82-A5C1-9970EC6FC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24415F-EFDB-4E4F-846D-444696095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61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5490B1-5345-4F1D-BFB2-8D6DB6222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5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DCA636-AD7A-46C7-B22E-56D20C62D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7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0BA83D-C8B4-408D-9297-BF53281E5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43849D-73F6-4A86-87FE-7B34C58CF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88885E-2E1E-4E9B-A7AB-57C0FEEC3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61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D0099E-FEBD-45FC-97C5-E2902C822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FB09A6-99A0-4FB2-9D95-EBAC1A64D8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3ECBEC-AAE1-4D17-9488-81B7BCB9CD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5E46CF-5A82-4870-872A-1D74AAB4D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D66147-F4B4-4942-BFF6-1BF479C82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C189829-421D-47D4-AF52-F1C98EF6D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686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50DB73-26FA-4D68-909C-AC6654E8B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1F055B-418C-49A7-9DFB-DFF674100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C7BC0A-B898-44FB-9790-2574146BFC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1804D6F-E907-42E7-8478-0C179D5CB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27F027F-B998-444E-8E02-C9E9BEA9A3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71BB8DD-7EA9-4F91-8D7C-8006FB308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9C4E9D5-4CBA-45A8-B964-A9C34666D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8B09C47-08E2-4B58-983F-FEFC702C1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961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C42818-4C39-4B53-B939-A81CFD764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3A54A7D-2FEF-49A0-8AED-E89C9D883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2892048-B2F1-4DF0-8F7D-8FB03C444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75FCBE-5353-415B-BEDA-53176020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96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29F577A-A323-4039-B4AA-C63B34D14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4514875-2E66-43B6-825F-9E87B52E2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C3205AC-B724-466B-9670-0D391A49E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31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D4A508-F9C1-489C-9A27-908DB7A0D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599173-8945-4B05-BF35-E371B44DC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3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43D7B9E-753F-4F10-AB58-CE9AC84B61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F2B5B24-4ABC-42F9-88B9-5B01F3CB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5893E1-2756-40AB-B0EA-902514F87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AE2D30-A50D-49A0-B3B9-44387F41C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7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46D2BA-C145-4F33-8FCB-A87DCC625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95561E-B913-4BB0-8381-7C88E88A7F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3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702E656-170E-4A5A-95F8-0FE2E3A099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077922-BEDE-4B29-AF91-8C33C34AF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F0781-DF5B-4B5D-92E8-A78A044B2708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BFD06E4-5012-43B3-B950-F6EF43E11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492E80-9386-4255-AB86-64B9BD8A8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DB5D8-2242-469A-BD83-287B6AD46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740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FEF90F-8C62-4D62-B7E9-B06813CF619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13683F-2216-42E7-89D7-DDFE9CF99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A4A729-8930-4EDF-A98C-ABC1F8228A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4631BE-E4D5-4CCF-9D7D-1414E8DAEB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F0781-DF5B-4B5D-92E8-A78A044B2708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9CC3B2-9D4F-486C-ACBC-8E0B1DFA4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6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07ECE5-62D6-4DA1-AFEB-60BFABEF1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DB5D8-2242-469A-BD83-287B6AD46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11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1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lib.kaznu.kz/book/" TargetMode="External" /><Relationship Id="rId2" Type="http://schemas.openxmlformats.org/officeDocument/2006/relationships/hyperlink" Target="https://baribar.kz/29723/qozha-akhmet-yasaui-musylmandardynh-rukhani-ustazy/" TargetMode="External" /><Relationship Id="rId1" Type="http://schemas.openxmlformats.org/officeDocument/2006/relationships/slideLayout" Target="../slideLayouts/slideLayout2.xml" /><Relationship Id="rId4" Type="http://schemas.openxmlformats.org/officeDocument/2006/relationships/hyperlink" Target="https://www.instagram.com/kyzylordatoday/" TargetMode="Externa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631" y="753413"/>
            <a:ext cx="1638300" cy="12382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276044" y="3016117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11-семинар: МЕН ТАНЫҒАН ИАССАУЙ ҚАНДАЙ?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23309" y="924463"/>
            <a:ext cx="75967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Фараби атындағы Қазақ ұлттық университеті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7M02313-</a:t>
            </a:r>
            <a:r>
              <a:rPr lang="kk-KZ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филологиясы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8592" y="3789040"/>
            <a:ext cx="3210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Орындаған: Садуова Гүлнұр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17769" y="628164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2020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705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Қожа Ахмет Ясауидің сөздер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234" y="289258"/>
            <a:ext cx="5656218" cy="613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7234" y="2248993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Қожа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Ахмет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Ясауидің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айтуынша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төзімділік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шүкірлік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Құдайға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жалбарыну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шапағат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күту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дүние-мүлік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жанын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жалдап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өтірік-өсекке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ұрынбау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күнәдан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арылудың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делінеді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7829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2020\Desktop\Screenshot_20201202-130324_Instagra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05" t="7003" r="1905" b="12174"/>
          <a:stretch/>
        </p:blipFill>
        <p:spPr bwMode="auto">
          <a:xfrm>
            <a:off x="633548" y="228610"/>
            <a:ext cx="4905103" cy="662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420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3175"/>
            <a:ext cx="12192001" cy="686117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330923" y="859732"/>
            <a:ext cx="954459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«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Қазаққа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ислам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дінін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дәстүрлі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салтымызға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шақтап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тұлғалардың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бірегейі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Қожа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Ахмет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Яссауи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Яссауи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ілімі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Яссауи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санамызда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өріліп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тақуалық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тазару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ілім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ар-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ожданы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тұлғаның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дүниесі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болмысыңа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үңіліп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жамандықтан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безініп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кемелдікке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жеткізетін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ілімі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Мекемтас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Мырзахметов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160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7703" y="2233747"/>
            <a:ext cx="53949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ӘДЕБИЕТТЕР:</a:t>
            </a:r>
          </a:p>
          <a:p>
            <a:pPr algn="ctr"/>
            <a:endParaRPr lang="kk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https://baribar.kz/29723/qozha-akhmet-yasaui-musylmandardynh-rukhani-ustazy/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http://elib.kaznu.kz/book/</a:t>
            </a:r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https://www.instagram.com/kyzylordatoday/</a:t>
            </a:r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k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045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7463" y="1554480"/>
            <a:ext cx="61003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таныған Иассауй қандай?</a:t>
            </a:r>
            <a:endParaRPr lang="ru-RU" sz="7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895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05873" y="2038664"/>
            <a:ext cx="90861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Қожа</a:t>
            </a:r>
            <a:r>
              <a:rPr lang="ru-RU" sz="40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Ахмет</a:t>
            </a:r>
            <a:r>
              <a:rPr lang="ru-RU" sz="40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Иассауй</a:t>
            </a:r>
            <a:r>
              <a:rPr lang="ru-RU" sz="40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мұсылмандардың</a:t>
            </a:r>
            <a:r>
              <a:rPr lang="ru-RU" sz="40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0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40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ұстазы</a:t>
            </a:r>
            <a:endParaRPr lang="ru-RU" sz="4000" b="1" i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Ходжа Ахмет Яссауи | allib.or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Ходжа Ахмет Яссауи | allib.or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50" y="1371601"/>
            <a:ext cx="3984171" cy="3952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779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Қожа Ахмет Ясау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499655"/>
            <a:ext cx="4390299" cy="59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60274" y="1018103"/>
            <a:ext cx="485938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Ислам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дінінің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Азия мен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аумағында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таралуына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сүбелі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қосқан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шоқтығы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тұлғалардың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Қожа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Ахмет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Иассауй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еңбектері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даналық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хикметтерінің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бүгінге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төмендеген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Қожа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Ахмет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Иссауй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байырғы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мәдениетінің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тарихында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айрықша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сопылық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поэзияның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салушы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күллі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күншығыс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мұсылмандарының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ұстазы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ойшыл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қайраткер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Арыстан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бабтан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тәлім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жиырмаға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келгенде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сопылық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ілімді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Иассыға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барып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соңына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221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4696" y="1783476"/>
            <a:ext cx="880001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Иссауй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бабамыздың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ұрпаққа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көлемді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шығармасы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Диуани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Хикмет».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тармақты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өлеңмен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жазылған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шығармасында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күнінен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пайғамбар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келгенге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баяндайды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тіршілікте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тартқан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азабын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көрген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қайғысын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халыққа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үстемдік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жүргізуші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хандардың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бектердің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қазылардың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жіберген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кемшіліктерін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қиянаттарын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сынайды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фәнидің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жалғандығын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білдіреді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Диуани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хикметтің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ашсақ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сөзінің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астарынан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парасаттылық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даналықтың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иірімдері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ел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жұртын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адалдыққа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ниет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байқалып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6154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baribar.kz/wp-content/uploads/2017/06/c81e728d9d4c2f636f067f89cc14862c-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50" y="602526"/>
            <a:ext cx="10354489" cy="58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023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Қожа Ахмет Ясауидің сөздер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97" y="499655"/>
            <a:ext cx="5225143" cy="602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869578" y="1905212"/>
            <a:ext cx="495953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ойшыл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біздерге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ескертіп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тапсырып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кеткен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аяулы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өсиеті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Кімде-кім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аянбай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жасап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төксе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әйтеуір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болмаса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жанады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5926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81005" y="1146675"/>
            <a:ext cx="674043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Қожа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Ахмет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Иассауй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хикметтеріне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Алла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Тағаланың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пенделеріне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кеңшілігі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күнәларын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кешудегі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қайырымдылығы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арқау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етілген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Соған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жету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нәрсеге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аса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көңіл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шариғат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тарихат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хақихат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мағрифат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Ахмет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Иассауй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пікірінше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Шариғатсыз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Тарихатсыз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»,«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Мағрифатсыз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«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хақиқат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930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0A8841D6-A3E9-4D43-B23D-4F2AFCFB166E}"/>
              </a:ext>
            </a:extLst>
          </p:cNvPr>
          <p:cNvGrpSpPr>
            <a:grpSpLocks/>
          </p:cNvGrpSpPr>
          <p:nvPr/>
        </p:nvGrpSpPr>
        <p:grpSpPr bwMode="auto">
          <a:xfrm>
            <a:off x="884333" y="5057448"/>
            <a:ext cx="7526338" cy="555625"/>
            <a:chOff x="1248" y="1440"/>
            <a:chExt cx="4741" cy="350"/>
          </a:xfrm>
        </p:grpSpPr>
        <p:sp>
          <p:nvSpPr>
            <p:cNvPr id="5" name="Line 3">
              <a:extLst>
                <a:ext uri="{FF2B5EF4-FFF2-40B4-BE49-F238E27FC236}">
                  <a16:creationId xmlns:a16="http://schemas.microsoft.com/office/drawing/2014/main" id="{C6610F34-4862-425F-A206-498DFD5A800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A12AB604-8E56-480A-BD2C-F2FF46BE1DD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id="{5C92D72C-0677-425B-8575-568D6245B50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91" y="1454"/>
              <a:ext cx="399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Мағрифат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»—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дін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жолын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танып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оқып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білу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E466D28E-0728-4319-9941-28FA9324940D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09C142E7-04AE-4CB3-9677-D5E9BEA015F5}"/>
              </a:ext>
            </a:extLst>
          </p:cNvPr>
          <p:cNvGrpSpPr>
            <a:grpSpLocks/>
          </p:cNvGrpSpPr>
          <p:nvPr/>
        </p:nvGrpSpPr>
        <p:grpSpPr bwMode="auto">
          <a:xfrm>
            <a:off x="970894" y="1331961"/>
            <a:ext cx="6972301" cy="852488"/>
            <a:chOff x="1248" y="2030"/>
            <a:chExt cx="4392" cy="537"/>
          </a:xfrm>
        </p:grpSpPr>
        <p:sp>
          <p:nvSpPr>
            <p:cNvPr id="10" name="Line 8">
              <a:extLst>
                <a:ext uri="{FF2B5EF4-FFF2-40B4-BE49-F238E27FC236}">
                  <a16:creationId xmlns:a16="http://schemas.microsoft.com/office/drawing/2014/main" id="{24AF8712-DF39-4953-92FC-48D7E025750B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4A3A556F-22E6-4EBC-A636-5A83B6A4F9C5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42E8CC95-53BF-4BF1-B76A-E47C90334A3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35" y="2044"/>
              <a:ext cx="3705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Шариғат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– ислам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дінінің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заңдары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мен </a:t>
              </a:r>
            </a:p>
            <a:p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әдет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ғұрыптарының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жинағы</a:t>
              </a:r>
              <a:endParaRPr lang="en-US" sz="2400" b="1" dirty="0"/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id="{E91F0422-9F20-48C8-8BDB-16127F669EC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90E948F7-61C7-466E-8DC9-725DD076A9A2}"/>
              </a:ext>
            </a:extLst>
          </p:cNvPr>
          <p:cNvGrpSpPr>
            <a:grpSpLocks/>
          </p:cNvGrpSpPr>
          <p:nvPr/>
        </p:nvGrpSpPr>
        <p:grpSpPr bwMode="auto">
          <a:xfrm>
            <a:off x="865294" y="2682529"/>
            <a:ext cx="6151563" cy="871538"/>
            <a:chOff x="1248" y="2640"/>
            <a:chExt cx="3875" cy="549"/>
          </a:xfrm>
        </p:grpSpPr>
        <p:sp>
          <p:nvSpPr>
            <p:cNvPr id="15" name="Line 13">
              <a:extLst>
                <a:ext uri="{FF2B5EF4-FFF2-40B4-BE49-F238E27FC236}">
                  <a16:creationId xmlns:a16="http://schemas.microsoft.com/office/drawing/2014/main" id="{671886D5-59A0-4DAA-A07E-92D5B500C97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10CCAA52-2831-4D81-9DD0-F304B4377F72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>
              <a:extLst>
                <a:ext uri="{FF2B5EF4-FFF2-40B4-BE49-F238E27FC236}">
                  <a16:creationId xmlns:a16="http://schemas.microsoft.com/office/drawing/2014/main" id="{FBA45AC9-7970-4DAE-95B3-C6507DEB9C9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35" y="2666"/>
              <a:ext cx="3188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Тарихат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–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сопылықтың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идеясы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</a:p>
            <a:p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сопылық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мүддесіне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жеткізген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жол</a:t>
              </a:r>
              <a:endParaRPr lang="en-US" sz="2400" b="1" dirty="0"/>
            </a:p>
          </p:txBody>
        </p:sp>
        <p:sp>
          <p:nvSpPr>
            <p:cNvPr id="18" name="Text Box 16">
              <a:extLst>
                <a:ext uri="{FF2B5EF4-FFF2-40B4-BE49-F238E27FC236}">
                  <a16:creationId xmlns:a16="http://schemas.microsoft.com/office/drawing/2014/main" id="{8437266C-81AD-4094-A57E-DF17EB46B7A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66552B84-5B8C-4F41-A6D9-AB0894B22A67}"/>
              </a:ext>
            </a:extLst>
          </p:cNvPr>
          <p:cNvGrpSpPr>
            <a:grpSpLocks/>
          </p:cNvGrpSpPr>
          <p:nvPr/>
        </p:nvGrpSpPr>
        <p:grpSpPr bwMode="auto">
          <a:xfrm>
            <a:off x="960282" y="3898040"/>
            <a:ext cx="7540626" cy="555625"/>
            <a:chOff x="1248" y="3230"/>
            <a:chExt cx="4750" cy="350"/>
          </a:xfrm>
        </p:grpSpPr>
        <p:sp>
          <p:nvSpPr>
            <p:cNvPr id="20" name="Line 18">
              <a:extLst>
                <a:ext uri="{FF2B5EF4-FFF2-40B4-BE49-F238E27FC236}">
                  <a16:creationId xmlns:a16="http://schemas.microsoft.com/office/drawing/2014/main" id="{00E8C517-7847-4D33-ABC2-BCA50830869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D383BF76-5252-4125-980E-0651B1B3AC9F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>
              <a:extLst>
                <a:ext uri="{FF2B5EF4-FFF2-40B4-BE49-F238E27FC236}">
                  <a16:creationId xmlns:a16="http://schemas.microsoft.com/office/drawing/2014/main" id="{43FDCBCE-E6D9-4F20-901F-00522F3C418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45" y="3241"/>
              <a:ext cx="405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Хақихат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 –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құдаймен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бірігу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оған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жақындау</a:t>
              </a:r>
              <a:endParaRPr lang="en-US" sz="2400" b="1" dirty="0"/>
            </a:p>
          </p:txBody>
        </p:sp>
        <p:sp>
          <p:nvSpPr>
            <p:cNvPr id="23" name="Text Box 21">
              <a:extLst>
                <a:ext uri="{FF2B5EF4-FFF2-40B4-BE49-F238E27FC236}">
                  <a16:creationId xmlns:a16="http://schemas.microsoft.com/office/drawing/2014/main" id="{FBD6C4BD-93C1-496C-9FAA-2BC56D6AB5C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37028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191</Words>
  <Application>Microsoft Office PowerPoint</Application>
  <PresentationFormat>Широкоэкранный</PresentationFormat>
  <Paragraphs>33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gulnursaduova@gmail.com</cp:lastModifiedBy>
  <cp:revision>23</cp:revision>
  <dcterms:created xsi:type="dcterms:W3CDTF">2020-10-04T11:27:59Z</dcterms:created>
  <dcterms:modified xsi:type="dcterms:W3CDTF">2020-12-02T09:31:36Z</dcterms:modified>
</cp:coreProperties>
</file>